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6"/>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bar chart illustrates a comparison between the average values of various factors contributing to happiness for individuals classified as happy (1) and not happy (0), with a notable divergence in GDP, family and life expectancy.</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3"/>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93667" y="4530149"/>
            <a:ext cx="1969550" cy="2652068"/>
          </a:xfrm>
          <a:prstGeom prst="rect">
            <a:avLst/>
          </a:prstGeom>
        </p:spPr>
      </p:pic>
      <p:pic>
        <p:nvPicPr>
          <p:cNvPr id="3" name="Picture 2" descr="A graph of happiness scores&#10;&#10;Description automatically generated">
            <a:extLst>
              <a:ext uri="{FF2B5EF4-FFF2-40B4-BE49-F238E27FC236}">
                <a16:creationId xmlns:a16="http://schemas.microsoft.com/office/drawing/2014/main" id="{EAF1C1FF-436C-3D4A-4161-C162CE45AB1F}"/>
              </a:ext>
            </a:extLst>
          </p:cNvPr>
          <p:cNvPicPr>
            <a:picLocks noChangeAspect="1"/>
          </p:cNvPicPr>
          <p:nvPr/>
        </p:nvPicPr>
        <p:blipFill>
          <a:blip r:embed="rId6"/>
          <a:stretch>
            <a:fillRect/>
          </a:stretch>
        </p:blipFill>
        <p:spPr>
          <a:xfrm>
            <a:off x="6900450" y="1242139"/>
            <a:ext cx="4986434" cy="2976068"/>
          </a:xfrm>
          <a:prstGeom prst="rect">
            <a:avLst/>
          </a:prstGeom>
        </p:spPr>
      </p:pic>
      <p:pic>
        <p:nvPicPr>
          <p:cNvPr id="7" name="Picture 6" descr="A graph of happiness indicator&#10;&#10;Description automatically generated">
            <a:extLst>
              <a:ext uri="{FF2B5EF4-FFF2-40B4-BE49-F238E27FC236}">
                <a16:creationId xmlns:a16="http://schemas.microsoft.com/office/drawing/2014/main" id="{CA493887-ED1D-8BC7-6799-C31D7D2038D7}"/>
              </a:ext>
            </a:extLst>
          </p:cNvPr>
          <p:cNvPicPr>
            <a:picLocks noChangeAspect="1"/>
          </p:cNvPicPr>
          <p:nvPr/>
        </p:nvPicPr>
        <p:blipFill>
          <a:blip r:embed="rId7"/>
          <a:stretch>
            <a:fillRect/>
          </a:stretch>
        </p:blipFill>
        <p:spPr>
          <a:xfrm>
            <a:off x="5891239" y="4375706"/>
            <a:ext cx="3161198" cy="2381926"/>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3"/>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4"/>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4598246">
            <a:off x="50726" y="-371505"/>
            <a:ext cx="1323588" cy="2018805"/>
          </a:xfrm>
          <a:prstGeom prst="rect">
            <a:avLst/>
          </a:prstGeom>
        </p:spPr>
      </p:pic>
      <p:pic>
        <p:nvPicPr>
          <p:cNvPr id="7" name="Picture 6" descr="A graph of different colored squares&#10;&#10;Description automatically generated with medium confidence">
            <a:extLst>
              <a:ext uri="{FF2B5EF4-FFF2-40B4-BE49-F238E27FC236}">
                <a16:creationId xmlns:a16="http://schemas.microsoft.com/office/drawing/2014/main" id="{60747CC2-6925-D334-50AD-A31DB024DAA4}"/>
              </a:ext>
            </a:extLst>
          </p:cNvPr>
          <p:cNvPicPr>
            <a:picLocks noChangeAspect="1"/>
          </p:cNvPicPr>
          <p:nvPr/>
        </p:nvPicPr>
        <p:blipFill>
          <a:blip r:embed="rId7"/>
          <a:stretch>
            <a:fillRect/>
          </a:stretch>
        </p:blipFill>
        <p:spPr>
          <a:xfrm>
            <a:off x="308519" y="3274176"/>
            <a:ext cx="5970792" cy="3391732"/>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1996</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52</cp:revision>
  <dcterms:created xsi:type="dcterms:W3CDTF">2024-04-01T11:00:14Z</dcterms:created>
  <dcterms:modified xsi:type="dcterms:W3CDTF">2024-04-03T12:37:57Z</dcterms:modified>
</cp:coreProperties>
</file>